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Source Code Pro"/>
      <p:regular r:id="rId31"/>
      <p:bold r:id="rId32"/>
      <p:italic r:id="rId33"/>
      <p:boldItalic r:id="rId34"/>
    </p:embeddedFont>
    <p:embeddedFont>
      <p:font typeface="Old Standard TT"/>
      <p:regular r:id="rId35"/>
      <p:bold r:id="rId36"/>
      <p: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SourceCodePro-italic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.fntdata"/><Relationship Id="rId13" Type="http://schemas.openxmlformats.org/officeDocument/2006/relationships/slide" Target="slides/slide8.xml"/><Relationship Id="rId35" Type="http://schemas.openxmlformats.org/officeDocument/2006/relationships/font" Target="fonts/OldStandardTT-regular.fntdata"/><Relationship Id="rId12" Type="http://schemas.openxmlformats.org/officeDocument/2006/relationships/slide" Target="slides/slide7.xml"/><Relationship Id="rId34" Type="http://schemas.openxmlformats.org/officeDocument/2006/relationships/font" Target="fonts/SourceCodePro-boldItalic.fntdata"/><Relationship Id="rId15" Type="http://schemas.openxmlformats.org/officeDocument/2006/relationships/slide" Target="slides/slide10.xml"/><Relationship Id="rId37" Type="http://schemas.openxmlformats.org/officeDocument/2006/relationships/font" Target="fonts/OldStandardTT-italic.fntdata"/><Relationship Id="rId14" Type="http://schemas.openxmlformats.org/officeDocument/2006/relationships/slide" Target="slides/slide9.xml"/><Relationship Id="rId36" Type="http://schemas.openxmlformats.org/officeDocument/2006/relationships/font" Target="fonts/OldStandardTT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fd3a5077c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fd3a5077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1a346437b_0_3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1a346437b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1a346437b_0_38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f1a346437b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1a346437b_0_3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f1a346437b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1a346437b_0_4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f1a346437b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1a346437b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f1a346437b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1a346437b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f1a346437b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1a346437b_0_4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f1a346437b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1a346437b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f1a346437b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f1a346437b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f1a346437b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f1a346437b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f1a346437b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1a346437b_0_4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f1a346437b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f1a346437b_0_3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f1a346437b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f1a346437b_0_3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f1a346437b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f1a346437b_0_3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f1a346437b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1a346437b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1a346437b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1a346437b_0_3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f1a346437b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Peek at Event Sourcing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2"/>
                </a:solidFill>
              </a:rPr>
              <a:t>Tripoli Dev Club 2024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Ramy Saber Ma’wal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16611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Cart Created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39548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2</a:t>
            </a: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 Items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5" name="Google Shape;125;p22"/>
          <p:cNvSpPr/>
          <p:nvPr/>
        </p:nvSpPr>
        <p:spPr>
          <a:xfrm>
            <a:off x="62485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Shipping Information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6" name="Google Shape;126;p22"/>
          <p:cNvSpPr/>
          <p:nvPr/>
        </p:nvSpPr>
        <p:spPr>
          <a:xfrm>
            <a:off x="318137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7" name="Google Shape;127;p22"/>
          <p:cNvSpPr/>
          <p:nvPr/>
        </p:nvSpPr>
        <p:spPr>
          <a:xfrm>
            <a:off x="547507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Why would i use it?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Need for a log, or a proper audit.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Understand your history.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Obtain different </a:t>
            </a:r>
            <a:r>
              <a:rPr lang="en" sz="1900"/>
              <a:t>information</a:t>
            </a:r>
            <a:r>
              <a:rPr lang="en" sz="1900"/>
              <a:t> based of history.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How much does your data cost?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Build new feature that work in the past.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cost of storing/losing data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/>
              <a:t>The cost of storing/losing data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Audience: How many of you wished you had some data from the past?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How can we determine the value of data?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Lots of events, lots of storage, but storage is cheap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How much does it cost to LOSE your data?</a:t>
            </a:r>
            <a:endParaRPr sz="1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How do i query my data?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Anyway you choose to view your data is a </a:t>
            </a:r>
            <a:r>
              <a:rPr i="1" lang="en" sz="1900"/>
              <a:t>perception.</a:t>
            </a:r>
            <a:endParaRPr i="1"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Read-dedicated models (Projections).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Many different services or tables, same event stream.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We can always rebuild!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/>
          <p:nvPr/>
        </p:nvSpPr>
        <p:spPr>
          <a:xfrm>
            <a:off x="1323750" y="1470650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 Order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5480850" y="472425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List of items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5480850" y="2628900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Shipping information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8" name="Google Shape;158;p27"/>
          <p:cNvSpPr/>
          <p:nvPr/>
        </p:nvSpPr>
        <p:spPr>
          <a:xfrm rot="-567">
            <a:off x="3663157" y="163996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9" name="Google Shape;159;p27"/>
          <p:cNvSpPr/>
          <p:nvPr/>
        </p:nvSpPr>
        <p:spPr>
          <a:xfrm rot="-567">
            <a:off x="3663157" y="27220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1323750" y="533375"/>
            <a:ext cx="243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Remember this?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/>
          <p:nvPr/>
        </p:nvSpPr>
        <p:spPr>
          <a:xfrm>
            <a:off x="1323750" y="1470650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 Order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6" name="Google Shape;166;p28"/>
          <p:cNvSpPr/>
          <p:nvPr/>
        </p:nvSpPr>
        <p:spPr>
          <a:xfrm>
            <a:off x="5480850" y="472425"/>
            <a:ext cx="1743000" cy="124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List of items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7" name="Google Shape;167;p28"/>
          <p:cNvSpPr/>
          <p:nvPr/>
        </p:nvSpPr>
        <p:spPr>
          <a:xfrm>
            <a:off x="5480850" y="3219325"/>
            <a:ext cx="1743000" cy="124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Shipping information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8" name="Google Shape;168;p28"/>
          <p:cNvSpPr/>
          <p:nvPr/>
        </p:nvSpPr>
        <p:spPr>
          <a:xfrm rot="-567">
            <a:off x="3663157" y="163996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9" name="Google Shape;169;p28"/>
          <p:cNvSpPr/>
          <p:nvPr/>
        </p:nvSpPr>
        <p:spPr>
          <a:xfrm rot="-567">
            <a:off x="3663157" y="27220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0" name="Google Shape;170;p28"/>
          <p:cNvSpPr/>
          <p:nvPr/>
        </p:nvSpPr>
        <p:spPr>
          <a:xfrm>
            <a:off x="5480850" y="1845875"/>
            <a:ext cx="1743000" cy="124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List of removed items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Example: Reports in Anis</a:t>
            </a:r>
            <a:endParaRPr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We use event sourcing everywhere in Anis.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Transaction, Purchases, Reports, etc.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It’s always easy for us to deploy new features </a:t>
            </a:r>
            <a:r>
              <a:rPr b="1" lang="en" sz="1900"/>
              <a:t>in the past</a:t>
            </a:r>
            <a:r>
              <a:rPr lang="en" sz="1900"/>
              <a:t>.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/>
          <p:nvPr/>
        </p:nvSpPr>
        <p:spPr>
          <a:xfrm>
            <a:off x="767475" y="1676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Accounts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2" name="Google Shape;182;p30"/>
          <p:cNvSpPr/>
          <p:nvPr/>
        </p:nvSpPr>
        <p:spPr>
          <a:xfrm>
            <a:off x="5724675" y="1646175"/>
            <a:ext cx="1986600" cy="1508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3" name="Google Shape;183;p30"/>
          <p:cNvSpPr/>
          <p:nvPr/>
        </p:nvSpPr>
        <p:spPr>
          <a:xfrm rot="-567">
            <a:off x="3088920" y="17603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4" name="Google Shape;184;p30"/>
          <p:cNvSpPr/>
          <p:nvPr/>
        </p:nvSpPr>
        <p:spPr>
          <a:xfrm rot="-567">
            <a:off x="3088920" y="27887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5" name="Google Shape;185;p30"/>
          <p:cNvSpPr/>
          <p:nvPr/>
        </p:nvSpPr>
        <p:spPr>
          <a:xfrm>
            <a:off x="767475" y="17601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</a:t>
            </a: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6" name="Google Shape;186;p30"/>
          <p:cNvSpPr/>
          <p:nvPr/>
        </p:nvSpPr>
        <p:spPr>
          <a:xfrm>
            <a:off x="767475" y="33526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7" name="Google Shape;187;p30"/>
          <p:cNvSpPr/>
          <p:nvPr/>
        </p:nvSpPr>
        <p:spPr>
          <a:xfrm>
            <a:off x="5877075" y="1798575"/>
            <a:ext cx="1986600" cy="1508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8" name="Google Shape;188;p30"/>
          <p:cNvSpPr/>
          <p:nvPr/>
        </p:nvSpPr>
        <p:spPr>
          <a:xfrm>
            <a:off x="6029475" y="1950975"/>
            <a:ext cx="1986600" cy="1508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6181875" y="2103375"/>
            <a:ext cx="1986600" cy="1508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/>
          <p:nvPr/>
        </p:nvSpPr>
        <p:spPr>
          <a:xfrm>
            <a:off x="1341700" y="2057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Accounts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6055100" y="826650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Account Sales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6" name="Google Shape;196;p31"/>
          <p:cNvSpPr/>
          <p:nvPr/>
        </p:nvSpPr>
        <p:spPr>
          <a:xfrm rot="-567">
            <a:off x="3663145" y="17984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7" name="Google Shape;197;p31"/>
          <p:cNvSpPr/>
          <p:nvPr/>
        </p:nvSpPr>
        <p:spPr>
          <a:xfrm rot="-567">
            <a:off x="3663145" y="28268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8" name="Google Shape;198;p31"/>
          <p:cNvSpPr/>
          <p:nvPr/>
        </p:nvSpPr>
        <p:spPr>
          <a:xfrm>
            <a:off x="1341700" y="17982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9" name="Google Shape;199;p31"/>
          <p:cNvSpPr/>
          <p:nvPr/>
        </p:nvSpPr>
        <p:spPr>
          <a:xfrm>
            <a:off x="1341700" y="33907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0" name="Google Shape;200;p31"/>
          <p:cNvSpPr/>
          <p:nvPr/>
        </p:nvSpPr>
        <p:spPr>
          <a:xfrm>
            <a:off x="6055100" y="2769900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Card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this talk about?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485900"/>
            <a:ext cx="85206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Mainly about Event Sourcing.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Solutions for problems.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Storing, shaping, and using your data.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Some examples from experience.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What? Why? How?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/>
        </p:nvSpPr>
        <p:spPr>
          <a:xfrm>
            <a:off x="1341700" y="2057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Accounts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6" name="Google Shape;206;p32"/>
          <p:cNvSpPr/>
          <p:nvPr/>
        </p:nvSpPr>
        <p:spPr>
          <a:xfrm>
            <a:off x="6055100" y="22102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Account Sales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7" name="Google Shape;207;p32"/>
          <p:cNvSpPr/>
          <p:nvPr/>
        </p:nvSpPr>
        <p:spPr>
          <a:xfrm rot="-567">
            <a:off x="3663145" y="17984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8" name="Google Shape;208;p32"/>
          <p:cNvSpPr/>
          <p:nvPr/>
        </p:nvSpPr>
        <p:spPr>
          <a:xfrm rot="-567">
            <a:off x="3663145" y="28268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1341700" y="17982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Sales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0" name="Google Shape;210;p32"/>
          <p:cNvSpPr/>
          <p:nvPr/>
        </p:nvSpPr>
        <p:spPr>
          <a:xfrm>
            <a:off x="1341700" y="339077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Purchases Stream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1" name="Google Shape;211;p32"/>
          <p:cNvSpPr/>
          <p:nvPr/>
        </p:nvSpPr>
        <p:spPr>
          <a:xfrm>
            <a:off x="6055100" y="1813525"/>
            <a:ext cx="1747200" cy="139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Region Sales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2" name="Google Shape;212;p32"/>
          <p:cNvSpPr/>
          <p:nvPr/>
        </p:nvSpPr>
        <p:spPr>
          <a:xfrm>
            <a:off x="6055100" y="3375525"/>
            <a:ext cx="1747200" cy="13944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Card Reports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265500" y="1694100"/>
            <a:ext cx="4045200" cy="175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it the solution to all my problems?</a:t>
            </a:r>
            <a:endParaRPr/>
          </a:p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265500" y="3630050"/>
            <a:ext cx="4045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quite right…</a:t>
            </a:r>
            <a:endParaRPr/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575" y="1120138"/>
            <a:ext cx="3878350" cy="290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265500" y="1540425"/>
            <a:ext cx="4045200" cy="155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Nothing is perfect.</a:t>
            </a:r>
            <a:endParaRPr/>
          </a:p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265500" y="3630050"/>
            <a:ext cx="4045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Not even your favorite programming language</a:t>
            </a:r>
            <a:endParaRPr sz="2000"/>
          </a:p>
        </p:txBody>
      </p:sp>
      <p:pic>
        <p:nvPicPr>
          <p:cNvPr id="226" name="Google Shape;2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950" y="1274063"/>
            <a:ext cx="3992876" cy="259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“Don’t be a CV-driven-engineer”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3" name="Google Shape;233;p35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Some dude on the internet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Engineering is applying the correct solution to the right problem.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44" name="Google Shape;244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Twitter: @ramymawal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LinkedIn: /in/ramy-mawal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GitHub: RamyMawal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rmawal98@gmail.com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45" name="Google Shape;245;p37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root:~$whoami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485900"/>
            <a:ext cx="85206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Ramy Saber Ma’wal.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Computer Engineering Bachelor’s Student.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Backend Developer at Anis ltd. since October 2021.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President of the Robotics Club - University of Tripoli since May 2022.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 use vim (motions) btw.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 love to teach anything i know.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Most importantly, I’m a noob just like all of us.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Event Sourcing?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What is Event Sourcing?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Storing Actions in your system.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Event sourcing says all state is transient and you only store facts.</a:t>
            </a:r>
            <a:endParaRPr sz="19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Greg Young, goto; conference, 2014.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Current state is just one of many projections.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Events are the </a:t>
            </a:r>
            <a:r>
              <a:rPr lang="en" sz="1900"/>
              <a:t>original</a:t>
            </a:r>
            <a:r>
              <a:rPr lang="en" sz="1900"/>
              <a:t> source of truth.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386850"/>
            <a:ext cx="8520600" cy="31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We define an “Aggregate”.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Define each action in your business as an </a:t>
            </a:r>
            <a:r>
              <a:rPr b="1" lang="en" sz="1900"/>
              <a:t>Event</a:t>
            </a:r>
            <a:endParaRPr b="1"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We store all events in a database.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No updates, no deletes, only appending.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16611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Cart Created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5" name="Google Shape;95;p19"/>
          <p:cNvSpPr/>
          <p:nvPr/>
        </p:nvSpPr>
        <p:spPr>
          <a:xfrm>
            <a:off x="39548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3 Items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6" name="Google Shape;96;p19"/>
          <p:cNvSpPr/>
          <p:nvPr/>
        </p:nvSpPr>
        <p:spPr>
          <a:xfrm>
            <a:off x="624857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Shipping Information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7" name="Google Shape;97;p19"/>
          <p:cNvSpPr/>
          <p:nvPr/>
        </p:nvSpPr>
        <p:spPr>
          <a:xfrm>
            <a:off x="318137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8" name="Google Shape;98;p19"/>
          <p:cNvSpPr/>
          <p:nvPr/>
        </p:nvSpPr>
        <p:spPr>
          <a:xfrm>
            <a:off x="547507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/>
          <p:nvPr/>
        </p:nvSpPr>
        <p:spPr>
          <a:xfrm>
            <a:off x="1323750" y="1470650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Purchase Order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5480850" y="472425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List of items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5" name="Google Shape;105;p20"/>
          <p:cNvSpPr/>
          <p:nvPr/>
        </p:nvSpPr>
        <p:spPr>
          <a:xfrm>
            <a:off x="5480850" y="2628900"/>
            <a:ext cx="2339400" cy="1722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Shipping information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6" name="Google Shape;106;p20"/>
          <p:cNvSpPr/>
          <p:nvPr/>
        </p:nvSpPr>
        <p:spPr>
          <a:xfrm rot="-567">
            <a:off x="3663157" y="163996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7" name="Google Shape;107;p20"/>
          <p:cNvSpPr/>
          <p:nvPr/>
        </p:nvSpPr>
        <p:spPr>
          <a:xfrm rot="-567">
            <a:off x="3663157" y="2722018"/>
            <a:ext cx="1817700" cy="365700"/>
          </a:xfrm>
          <a:prstGeom prst="rightArrow">
            <a:avLst>
              <a:gd fmla="val 37476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49532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Cart Created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3" name="Google Shape;113;p21"/>
          <p:cNvSpPr/>
          <p:nvPr/>
        </p:nvSpPr>
        <p:spPr>
          <a:xfrm>
            <a:off x="278902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3 Items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737642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Shipping Information Added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5" name="Google Shape;115;p21"/>
          <p:cNvSpPr/>
          <p:nvPr/>
        </p:nvSpPr>
        <p:spPr>
          <a:xfrm>
            <a:off x="201552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6" name="Google Shape;116;p21"/>
          <p:cNvSpPr/>
          <p:nvPr/>
        </p:nvSpPr>
        <p:spPr>
          <a:xfrm>
            <a:off x="660292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7" name="Google Shape;117;p21"/>
          <p:cNvSpPr/>
          <p:nvPr/>
        </p:nvSpPr>
        <p:spPr>
          <a:xfrm>
            <a:off x="5082725" y="1516400"/>
            <a:ext cx="1478100" cy="15543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ld Standard TT"/>
                <a:ea typeface="Old Standard TT"/>
                <a:cs typeface="Old Standard TT"/>
                <a:sym typeface="Old Standard TT"/>
              </a:rPr>
              <a:t>Item Removed</a:t>
            </a:r>
            <a:endParaRPr sz="16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8" name="Google Shape;118;p21"/>
          <p:cNvSpPr/>
          <p:nvPr/>
        </p:nvSpPr>
        <p:spPr>
          <a:xfrm>
            <a:off x="4309225" y="2110700"/>
            <a:ext cx="731400" cy="36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